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8" r:id="rId3"/>
    <p:sldId id="257" r:id="rId4"/>
    <p:sldId id="264" r:id="rId5"/>
    <p:sldId id="260" r:id="rId6"/>
    <p:sldId id="261" r:id="rId7"/>
    <p:sldId id="262" r:id="rId8"/>
    <p:sldId id="263" r:id="rId9"/>
    <p:sldId id="258" r:id="rId10"/>
    <p:sldId id="266" r:id="rId11"/>
    <p:sldId id="267" r:id="rId12"/>
    <p:sldId id="265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3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00B2A-CB6D-401A-A2DC-340E7BA96E1F}" type="datetimeFigureOut">
              <a:rPr lang="hu-HU" smtClean="0"/>
              <a:t>2017.10.28.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F43CF-ED5D-415B-992A-9FB53809DF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669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Vendégek köszöntése!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F43CF-ED5D-415B-992A-9FB53809DF20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539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2AC5-EC96-432D-A40D-753A9A88AF0D}" type="datetime1">
              <a:rPr lang="hu-HU" smtClean="0"/>
              <a:t>2017.10.28.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2017.10.28-29 Geréby Kúria                                    Fogarassy Károly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BBFC-60AB-4DF5-A98B-0E9AE7E621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933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5E16-8232-44D1-8EA2-6E22C1AB4924}" type="datetime1">
              <a:rPr lang="hu-HU" smtClean="0"/>
              <a:t>2017.10.28.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2017.10.28-29 Geréby Kúria                                    Fogarassy Károly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BBFC-60AB-4DF5-A98B-0E9AE7E621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4799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0EB32-E5DD-4637-B220-D357999339FC}" type="datetime1">
              <a:rPr lang="hu-HU" smtClean="0"/>
              <a:t>2017.10.28.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2017.10.28-29 Geréby Kúria                                    Fogarassy Károly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BBFC-60AB-4DF5-A98B-0E9AE7E621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2072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FBA1-8C06-4380-9886-607D3178B6E6}" type="datetime1">
              <a:rPr lang="hu-HU" smtClean="0"/>
              <a:t>2017.10.28.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2017.10.28-29 Geréby Kúria                                    Fogarassy Károly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BBFC-60AB-4DF5-A98B-0E9AE7E621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4656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C87F-E448-4188-969B-6B905EB6E3AD}" type="datetime1">
              <a:rPr lang="hu-HU" smtClean="0"/>
              <a:t>2017.10.28.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2017.10.28-29 Geréby Kúria                                    Fogarassy Károly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BBFC-60AB-4DF5-A98B-0E9AE7E621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7315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6BC59-0D49-4A07-BB11-E111C74B7A0B}" type="datetime1">
              <a:rPr lang="hu-HU" smtClean="0"/>
              <a:t>2017.10.28.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2017.10.28-29 Geréby Kúria                                    Fogarassy Károly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BBFC-60AB-4DF5-A98B-0E9AE7E621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673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2A9F-7E83-4D62-BFFF-8E315B372815}" type="datetime1">
              <a:rPr lang="hu-HU" smtClean="0"/>
              <a:t>2017.10.28.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2017.10.28-29 Geréby Kúria                                    Fogarassy Károly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BBFC-60AB-4DF5-A98B-0E9AE7E621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5173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193FD-6BB2-4CDF-AE9E-6CB3F2170170}" type="datetime1">
              <a:rPr lang="hu-HU" smtClean="0"/>
              <a:t>2017.10.28.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2017.10.28-29 Geréby Kúria                                    Fogarassy Károly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BBFC-60AB-4DF5-A98B-0E9AE7E621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883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052A-FE33-471F-BDBF-4E22A8D2661B}" type="datetime1">
              <a:rPr lang="hu-HU" smtClean="0"/>
              <a:t>2017.10.28.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2017.10.28-29 Geréby Kúria                                    Fogarassy Károly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BBFC-60AB-4DF5-A98B-0E9AE7E621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3532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97A49-2BEE-4904-81F9-5D6EC1AE4A91}" type="datetime1">
              <a:rPr lang="hu-HU" smtClean="0"/>
              <a:t>2017.10.28.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2017.10.28-29 Geréby Kúria                                    Fogarassy Károly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BBFC-60AB-4DF5-A98B-0E9AE7E621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5052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8C8F-6CAB-4F64-9235-E4792614241A}" type="datetime1">
              <a:rPr lang="hu-HU" smtClean="0"/>
              <a:t>2017.10.28.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2017.10.28-29 Geréby Kúria                                    Fogarassy Károly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BBFC-60AB-4DF5-A98B-0E9AE7E621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295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80000" b="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7D8D8-4BC8-4BC0-9DDF-899F7FBD9840}" type="datetime1">
              <a:rPr lang="hu-HU" smtClean="0"/>
              <a:t>2017.10.28.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2017.10.28-29 Geréby Kúria                                    Fogarassy Károly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FBBFC-60AB-4DF5-A98B-0E9AE7E621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8646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VI. Betegtalálkozó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 smtClean="0"/>
              <a:t>Geréby-Kúria</a:t>
            </a:r>
            <a:r>
              <a:rPr lang="hu-HU" dirty="0" smtClean="0"/>
              <a:t> </a:t>
            </a:r>
          </a:p>
          <a:p>
            <a:r>
              <a:rPr lang="hu-HU" dirty="0" smtClean="0"/>
              <a:t>2017. október 28-29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2017.10.28-29 Geréby Kúria                                    Fogarassy Károly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BBFC-60AB-4DF5-A98B-0E9AE7E621A2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431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hu-HU" dirty="0" smtClean="0"/>
              <a:t>Program</a:t>
            </a:r>
            <a:endParaRPr lang="hu-HU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3792023"/>
              </p:ext>
            </p:extLst>
          </p:nvPr>
        </p:nvGraphicFramePr>
        <p:xfrm>
          <a:off x="323528" y="2060848"/>
          <a:ext cx="8424936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512168"/>
                <a:gridCol w="4320480"/>
                <a:gridCol w="1296144"/>
              </a:tblGrid>
              <a:tr h="358839">
                <a:tc>
                  <a:txBody>
                    <a:bodyPr/>
                    <a:lstStyle/>
                    <a:p>
                      <a:r>
                        <a:rPr lang="hu-HU" dirty="0" smtClean="0"/>
                        <a:t>Dátum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Idő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Program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Helyszín</a:t>
                      </a:r>
                      <a:endParaRPr lang="hu-HU" dirty="0"/>
                    </a:p>
                  </a:txBody>
                  <a:tcPr/>
                </a:tc>
              </a:tr>
              <a:tr h="358839">
                <a:tc>
                  <a:txBody>
                    <a:bodyPr/>
                    <a:lstStyle/>
                    <a:p>
                      <a:r>
                        <a:rPr lang="hu-HU" dirty="0" smtClean="0"/>
                        <a:t>2017.10.28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12:00 – 13:00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Érkezés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358839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13:00 – 14:30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Ebéd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358839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14:30 – 15:00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Szobák elfoglalása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358839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15:00 – 19:00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Szakmai előadások, dietétikai tanácsadás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358839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19:00 – 20:30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Vacsora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358839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20:30 - 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Kötetlen beszélgetés, lazulás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358839">
                <a:tc>
                  <a:txBody>
                    <a:bodyPr/>
                    <a:lstStyle/>
                    <a:p>
                      <a:r>
                        <a:rPr lang="hu-HU" dirty="0" smtClean="0"/>
                        <a:t>2017.10.29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07:30 – 09:00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Reggeli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358839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09:00</a:t>
                      </a:r>
                      <a:r>
                        <a:rPr lang="hu-HU" baseline="0" dirty="0" smtClean="0"/>
                        <a:t> – 11:00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Konzultáció, dietétikai tanácsadás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358839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11:00 – 13:00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Szabad program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358839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13:00 – 14:30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Ebéd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358839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15:00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Találkozó zárás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2017.10.28-29 Geréby Kúria                                    Fogarassy Károly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BBFC-60AB-4DF5-A98B-0E9AE7E621A2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265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/>
          <a:lstStyle/>
          <a:p>
            <a:r>
              <a:rPr lang="hu-HU" dirty="0" smtClean="0"/>
              <a:t>Szakmai előadások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7501646"/>
              </p:ext>
            </p:extLst>
          </p:nvPr>
        </p:nvGraphicFramePr>
        <p:xfrm>
          <a:off x="395536" y="2060848"/>
          <a:ext cx="8352928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5240"/>
                <a:gridCol w="3443751"/>
                <a:gridCol w="3223937"/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Időpont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Téma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Előadó(k)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15:00 – 15:20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Beszámoló és az új betegek bemutatása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Fogarassy Károly</a:t>
                      </a:r>
                      <a:endParaRPr lang="hu-H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15:20 – 15:35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A következő időszak terveiről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Fogarassy Károly</a:t>
                      </a:r>
                      <a:endParaRPr lang="hu-H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15:35 – 16:00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Nemzetközi kapcsolataink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Fogarassy Eszter, Dr.</a:t>
                      </a:r>
                      <a:r>
                        <a:rPr lang="hu-HU" sz="1600" baseline="0" dirty="0" smtClean="0"/>
                        <a:t> Zeke Helga</a:t>
                      </a:r>
                      <a:endParaRPr lang="hu-H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16:00 – 16: 25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Kávészünet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16:30 – 16:45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A</a:t>
                      </a:r>
                      <a:r>
                        <a:rPr lang="hu-HU" sz="1600" baseline="0" dirty="0" smtClean="0"/>
                        <a:t> t</a:t>
                      </a:r>
                      <a:r>
                        <a:rPr lang="hu-HU" sz="1600" dirty="0" smtClean="0"/>
                        <a:t>erápia fejlődése, itthoni gondok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Fogarassy Károly</a:t>
                      </a:r>
                      <a:endParaRPr lang="hu-H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16:45 – 17:15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A</a:t>
                      </a:r>
                      <a:r>
                        <a:rPr lang="hu-HU" sz="1600" baseline="0" dirty="0" smtClean="0"/>
                        <a:t> Fabry állapotmonitorozó projekt jelene, jövője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Dr. Rákóczi Éva</a:t>
                      </a:r>
                      <a:endParaRPr lang="hu-H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17:15 – 18:00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A kezelőhelyek gondolatai az ellátásról (Debrecen, Budapest, Sopron, Pécs) - kerekasztal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 smtClean="0"/>
                        <a:t>Dr. Rákóczi Éva, Dr. </a:t>
                      </a:r>
                      <a:r>
                        <a:rPr lang="hu-HU" sz="1600" dirty="0" err="1" smtClean="0"/>
                        <a:t>Hadzsiev</a:t>
                      </a:r>
                      <a:r>
                        <a:rPr lang="hu-HU" sz="1600" dirty="0" smtClean="0"/>
                        <a:t> Kinga, Dr. Borbás Sarolta, Dr. Zeke Helga, Dr. Molnár Sándor </a:t>
                      </a:r>
                      <a:endParaRPr lang="hu-H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18:00 – 19:00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Dietétikai</a:t>
                      </a:r>
                      <a:r>
                        <a:rPr lang="hu-HU" sz="1600" baseline="0" dirty="0" smtClean="0"/>
                        <a:t> tanácsadás (opcionális)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 err="1" smtClean="0"/>
                        <a:t>Vidákovich</a:t>
                      </a:r>
                      <a:r>
                        <a:rPr lang="hu-HU" sz="1600" dirty="0" smtClean="0"/>
                        <a:t> Sára</a:t>
                      </a:r>
                      <a:endParaRPr lang="hu-H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2017.10.28-29 Geréby Kúria                                    Fogarassy Károly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BBFC-60AB-4DF5-A98B-0E9AE7E621A2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136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11560" y="2852936"/>
            <a:ext cx="8229600" cy="1143000"/>
          </a:xfrm>
        </p:spPr>
        <p:txBody>
          <a:bodyPr/>
          <a:lstStyle/>
          <a:p>
            <a:r>
              <a:rPr lang="hu-HU" dirty="0" smtClean="0"/>
              <a:t>Köszönöm a figyelmet !</a:t>
            </a:r>
            <a:endParaRPr lang="hu-HU" dirty="0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2017.10.28-29 Geréby Kúria                                    Fogarassy Károly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BBFC-60AB-4DF5-A98B-0E9AE7E621A2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42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hu-HU" dirty="0" smtClean="0"/>
              <a:t>Köszöntő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852937"/>
            <a:ext cx="8229600" cy="187220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hu-HU" b="1" dirty="0" smtClean="0"/>
              <a:t>Köszöntöm tagságunkat!</a:t>
            </a:r>
          </a:p>
          <a:p>
            <a:pPr algn="ctr"/>
            <a:r>
              <a:rPr lang="hu-HU" b="1" dirty="0" smtClean="0"/>
              <a:t>Köszöntöm orvos vendégeinket!</a:t>
            </a:r>
          </a:p>
          <a:p>
            <a:pPr algn="ctr"/>
            <a:r>
              <a:rPr lang="hu-HU" b="1" dirty="0" smtClean="0"/>
              <a:t>Köszöntöm dietetikus vendégünket!</a:t>
            </a:r>
          </a:p>
          <a:p>
            <a:pPr algn="ctr"/>
            <a:r>
              <a:rPr lang="hu-HU" b="1" dirty="0" smtClean="0"/>
              <a:t>Köszöntöm szponzorainkat!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2017.10.28-29 Geréby Kúria                                    Fogarassy Károly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BBFC-60AB-4DF5-A98B-0E9AE7E621A2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227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hu-HU" dirty="0" smtClean="0"/>
              <a:t>Beszámoló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915816" y="2204864"/>
            <a:ext cx="3816424" cy="3561259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2017</a:t>
            </a:r>
          </a:p>
          <a:p>
            <a:pPr lvl="1"/>
            <a:r>
              <a:rPr lang="hu-HU" dirty="0" smtClean="0"/>
              <a:t>Tagságunk alakulása</a:t>
            </a:r>
          </a:p>
          <a:p>
            <a:pPr lvl="1"/>
            <a:r>
              <a:rPr lang="hu-HU" dirty="0" smtClean="0"/>
              <a:t>Pályázataink</a:t>
            </a:r>
          </a:p>
          <a:p>
            <a:pPr lvl="1"/>
            <a:r>
              <a:rPr lang="hu-HU" dirty="0" smtClean="0"/>
              <a:t>Arculatváltás</a:t>
            </a:r>
          </a:p>
          <a:p>
            <a:pPr lvl="1"/>
            <a:r>
              <a:rPr lang="hu-HU" dirty="0" smtClean="0"/>
              <a:t>Rendezvények</a:t>
            </a:r>
          </a:p>
          <a:p>
            <a:pPr lvl="1"/>
            <a:r>
              <a:rPr lang="hu-HU" dirty="0" smtClean="0"/>
              <a:t>Társadalmi tevékenységünk</a:t>
            </a:r>
          </a:p>
          <a:p>
            <a:r>
              <a:rPr lang="hu-HU" dirty="0" smtClean="0"/>
              <a:t>2018 terv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2017.10.28-29 Geréby Kúria                                    Fogarassy Károly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BBFC-60AB-4DF5-A98B-0E9AE7E621A2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837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r>
              <a:rPr lang="hu-HU" dirty="0" smtClean="0"/>
              <a:t>Tagságunk alakulása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76464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Örömmel üdvözöljük új tagjainkat:</a:t>
            </a:r>
          </a:p>
          <a:p>
            <a:pPr lvl="1"/>
            <a:r>
              <a:rPr lang="hu-HU" dirty="0" err="1" smtClean="0"/>
              <a:t>Czipetits</a:t>
            </a:r>
            <a:r>
              <a:rPr lang="hu-HU" dirty="0" smtClean="0"/>
              <a:t> Csaba (külföldön dolgozik)</a:t>
            </a:r>
          </a:p>
          <a:p>
            <a:pPr lvl="1"/>
            <a:r>
              <a:rPr lang="hu-HU" dirty="0" smtClean="0"/>
              <a:t>Balogh Judit</a:t>
            </a:r>
          </a:p>
          <a:p>
            <a:pPr lvl="1"/>
            <a:r>
              <a:rPr lang="hu-HU" smtClean="0"/>
              <a:t>Vörös Mihályné </a:t>
            </a:r>
            <a:r>
              <a:rPr lang="hu-HU" dirty="0" smtClean="0"/>
              <a:t>Marika</a:t>
            </a:r>
          </a:p>
          <a:p>
            <a:pPr lvl="1"/>
            <a:r>
              <a:rPr lang="hu-HU" dirty="0" smtClean="0"/>
              <a:t>Sári Gábor</a:t>
            </a:r>
          </a:p>
          <a:p>
            <a:pPr marL="457200" lvl="1" indent="0">
              <a:buNone/>
            </a:pPr>
            <a:r>
              <a:rPr lang="hu-HU" dirty="0" smtClean="0"/>
              <a:t>Jelenlegi létszám 35 fő (22 család)! </a:t>
            </a:r>
          </a:p>
          <a:p>
            <a:pPr marL="457200" lvl="1" indent="0">
              <a:buNone/>
            </a:pPr>
            <a:r>
              <a:rPr lang="hu-HU" dirty="0" smtClean="0"/>
              <a:t>2017. év sikeres az alapítvány bővülése szempontjából!</a:t>
            </a:r>
          </a:p>
          <a:p>
            <a:pPr marL="457200" lvl="1" indent="0">
              <a:buNone/>
            </a:pPr>
            <a:r>
              <a:rPr lang="hu-HU" dirty="0"/>
              <a:t>Hiányzik: ~50-55 fő!</a:t>
            </a:r>
          </a:p>
          <a:p>
            <a:pPr marL="457200" lvl="1" indent="0">
              <a:buNone/>
            </a:pPr>
            <a:r>
              <a:rPr lang="hu-HU" b="1" dirty="0" smtClean="0"/>
              <a:t>Kérés mindenkihez: ha találkoznak a kezelőhelyen még ismeretlen betegtársunkkal, kérjék őket a csatlakozásra!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2017.10.28-29 Geréby Kúria                                    Fogarassy Károly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BBFC-60AB-4DF5-A98B-0E9AE7E621A2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569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r>
              <a:rPr lang="hu-HU" dirty="0" smtClean="0"/>
              <a:t>Pályázataink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hu-HU" dirty="0" smtClean="0"/>
              <a:t>Nemzeti Együttműködési Alap pályázatok</a:t>
            </a:r>
          </a:p>
          <a:p>
            <a:pPr lvl="1"/>
            <a:r>
              <a:rPr lang="hu-HU" dirty="0" smtClean="0"/>
              <a:t>Működési támogatás pályázat</a:t>
            </a:r>
          </a:p>
          <a:p>
            <a:pPr lvl="1"/>
            <a:r>
              <a:rPr lang="hu-HU" dirty="0" smtClean="0"/>
              <a:t>Szakmai támogatás pályázat</a:t>
            </a:r>
            <a:endParaRPr lang="hu-HU" dirty="0"/>
          </a:p>
          <a:p>
            <a:r>
              <a:rPr lang="hu-HU" dirty="0"/>
              <a:t>Támogatói pályázatok</a:t>
            </a:r>
          </a:p>
          <a:p>
            <a:pPr lvl="1"/>
            <a:r>
              <a:rPr lang="hu-HU" dirty="0" err="1"/>
              <a:t>Sanofi</a:t>
            </a:r>
            <a:r>
              <a:rPr lang="hu-HU" dirty="0"/>
              <a:t> </a:t>
            </a:r>
          </a:p>
          <a:p>
            <a:pPr lvl="1"/>
            <a:r>
              <a:rPr lang="hu-HU" dirty="0" err="1" smtClean="0"/>
              <a:t>Szerencsjáték</a:t>
            </a:r>
            <a:r>
              <a:rPr lang="hu-HU" dirty="0" smtClean="0"/>
              <a:t> Zrt.</a:t>
            </a:r>
            <a:endParaRPr lang="hu-HU" dirty="0"/>
          </a:p>
          <a:p>
            <a:pPr lvl="1"/>
            <a:r>
              <a:rPr lang="hu-HU" dirty="0" err="1" smtClean="0"/>
              <a:t>Shire</a:t>
            </a:r>
            <a:endParaRPr lang="hu-HU" dirty="0"/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2017.10.28-29 Geréby Kúria                                    Fogarassy Károly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BBFC-60AB-4DF5-A98B-0E9AE7E621A2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680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hu-HU" dirty="0" smtClean="0"/>
              <a:t>Arculatváltás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2204864"/>
            <a:ext cx="8075240" cy="3921299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Új LOGÓ </a:t>
            </a:r>
          </a:p>
          <a:p>
            <a:r>
              <a:rPr lang="hu-HU" dirty="0" err="1" smtClean="0"/>
              <a:t>Roll-up-ok</a:t>
            </a:r>
            <a:endParaRPr lang="hu-HU" dirty="0" smtClean="0"/>
          </a:p>
          <a:p>
            <a:r>
              <a:rPr lang="hu-HU" dirty="0" smtClean="0"/>
              <a:t>Poszterek</a:t>
            </a:r>
          </a:p>
          <a:p>
            <a:r>
              <a:rPr lang="hu-HU" dirty="0" smtClean="0"/>
              <a:t>Szóróanyagok</a:t>
            </a:r>
          </a:p>
          <a:p>
            <a:pPr lvl="1"/>
            <a:r>
              <a:rPr lang="hu-HU" dirty="0" smtClean="0"/>
              <a:t>Magyar nyelven (képregény)</a:t>
            </a:r>
          </a:p>
          <a:p>
            <a:pPr lvl="1"/>
            <a:r>
              <a:rPr lang="hu-HU" dirty="0" smtClean="0"/>
              <a:t>Angol nyelven (nemzetközi megjelenésre)</a:t>
            </a:r>
          </a:p>
          <a:p>
            <a:r>
              <a:rPr lang="hu-HU" dirty="0" smtClean="0"/>
              <a:t>Tájékoztató videók (FIN) magyar feliratozása</a:t>
            </a:r>
          </a:p>
          <a:p>
            <a:r>
              <a:rPr lang="hu-HU" dirty="0" smtClean="0"/>
              <a:t>Honlap arculatváltás (tartalmi váltás tervben)</a:t>
            </a:r>
          </a:p>
          <a:p>
            <a:r>
              <a:rPr lang="hu-HU" dirty="0" smtClean="0"/>
              <a:t>Facebook csoport létrehozása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2017.10.28-29 Geréby Kúria                                    Fogarassy Károly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BBFC-60AB-4DF5-A98B-0E9AE7E621A2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045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r>
              <a:rPr lang="hu-HU" dirty="0" smtClean="0"/>
              <a:t>Rendezvények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Ritka Betegségek Világnapja (2017.02.25-26)</a:t>
            </a:r>
          </a:p>
          <a:p>
            <a:pPr lvl="1"/>
            <a:r>
              <a:rPr lang="hu-HU" dirty="0" smtClean="0"/>
              <a:t>Pécs: 2017.02.25, szakmai nap </a:t>
            </a:r>
          </a:p>
          <a:p>
            <a:pPr lvl="1"/>
            <a:r>
              <a:rPr lang="hu-HU" dirty="0" smtClean="0"/>
              <a:t>Debrecen: 2017.02.26, központi rendezvény</a:t>
            </a:r>
          </a:p>
          <a:p>
            <a:r>
              <a:rPr lang="hu-HU" dirty="0" smtClean="0"/>
              <a:t>PROTALIX szeminárium, 2017.03.15. London</a:t>
            </a:r>
          </a:p>
          <a:p>
            <a:r>
              <a:rPr lang="hu-HU" dirty="0" smtClean="0"/>
              <a:t>Fabry International Network 5. </a:t>
            </a:r>
            <a:r>
              <a:rPr lang="hu-HU" dirty="0" err="1" smtClean="0"/>
              <a:t>Expert</a:t>
            </a:r>
            <a:r>
              <a:rPr lang="hu-HU" dirty="0" smtClean="0"/>
              <a:t> Meeting, Athén 2017.05.21</a:t>
            </a:r>
          </a:p>
          <a:p>
            <a:r>
              <a:rPr lang="hu-HU" dirty="0" err="1" smtClean="0"/>
              <a:t>EuroTerv</a:t>
            </a:r>
            <a:r>
              <a:rPr lang="hu-HU" dirty="0" smtClean="0"/>
              <a:t> Konferencia, 2017.10.20. Budapest</a:t>
            </a:r>
          </a:p>
          <a:p>
            <a:r>
              <a:rPr lang="hu-HU" dirty="0" smtClean="0"/>
              <a:t>VI. Betegtalálkozó, 2017.10.28-29. Lajosmizse 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2017.10.28-29 Geréby Kúria                                    Fogarassy Károly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BBFC-60AB-4DF5-A98B-0E9AE7E621A2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149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79376" y="620688"/>
            <a:ext cx="8229600" cy="1143000"/>
          </a:xfrm>
        </p:spPr>
        <p:txBody>
          <a:bodyPr/>
          <a:lstStyle/>
          <a:p>
            <a:r>
              <a:rPr lang="hu-HU" dirty="0" smtClean="0"/>
              <a:t>Társadalmi tevékenységünk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7584" y="2276872"/>
            <a:ext cx="7859216" cy="3849291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RIROSZ</a:t>
            </a:r>
          </a:p>
          <a:p>
            <a:pPr lvl="1"/>
            <a:r>
              <a:rPr lang="hu-HU" dirty="0" smtClean="0"/>
              <a:t>Elnökségi pozíció (2015 óta)</a:t>
            </a:r>
          </a:p>
          <a:p>
            <a:r>
              <a:rPr lang="hu-HU" dirty="0" smtClean="0"/>
              <a:t>BEMOSZ (2017 év eleje óta)</a:t>
            </a:r>
          </a:p>
          <a:p>
            <a:r>
              <a:rPr lang="hu-HU" dirty="0" smtClean="0"/>
              <a:t>FIN (2015 óta)</a:t>
            </a:r>
          </a:p>
          <a:p>
            <a:r>
              <a:rPr lang="hu-HU" dirty="0" smtClean="0"/>
              <a:t>NBF (2016 év eleje óta)</a:t>
            </a:r>
          </a:p>
          <a:p>
            <a:pPr lvl="1"/>
            <a:r>
              <a:rPr lang="hu-HU" dirty="0" smtClean="0"/>
              <a:t>Ritka betegségek tagozatának vezetése</a:t>
            </a:r>
          </a:p>
          <a:p>
            <a:pPr lvl="1"/>
            <a:r>
              <a:rPr lang="hu-HU" dirty="0" smtClean="0"/>
              <a:t>Ritka Betegségek Szakértői Bizottság tagság (2017. október 13.)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2017.10.28-29 Geréby Kúria                                    Fogarassy Károly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BBFC-60AB-4DF5-A98B-0E9AE7E621A2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020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hu-HU" dirty="0" smtClean="0"/>
              <a:t>Terveink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Pályázatok szélesítése</a:t>
            </a:r>
          </a:p>
          <a:p>
            <a:r>
              <a:rPr lang="hu-HU" dirty="0" smtClean="0"/>
              <a:t>Honlap tartalmi megújítása, transzparencia</a:t>
            </a:r>
          </a:p>
          <a:p>
            <a:r>
              <a:rPr lang="hu-HU" dirty="0" smtClean="0"/>
              <a:t>Rendezvények</a:t>
            </a:r>
          </a:p>
          <a:p>
            <a:pPr lvl="1"/>
            <a:r>
              <a:rPr lang="hu-HU" dirty="0" smtClean="0"/>
              <a:t>Konszenzus Konferencia a projektünkről   (2017. december – 2018. január)</a:t>
            </a:r>
          </a:p>
          <a:p>
            <a:pPr lvl="1"/>
            <a:r>
              <a:rPr lang="hu-HU" dirty="0" smtClean="0"/>
              <a:t>2018-as Ritka Betegségek Világnapja</a:t>
            </a:r>
          </a:p>
          <a:p>
            <a:pPr lvl="1"/>
            <a:r>
              <a:rPr lang="hu-HU" dirty="0" smtClean="0"/>
              <a:t>Szakmai rendezvényeken való részvétel</a:t>
            </a:r>
          </a:p>
          <a:p>
            <a:pPr lvl="1"/>
            <a:r>
              <a:rPr lang="hu-HU" dirty="0" smtClean="0"/>
              <a:t>VII. Betegtalálkozó megrendezése (késő tavasz)</a:t>
            </a:r>
          </a:p>
          <a:p>
            <a:r>
              <a:rPr lang="hu-HU" dirty="0" smtClean="0"/>
              <a:t>Hatékony betegképviselet</a:t>
            </a:r>
          </a:p>
          <a:p>
            <a:r>
              <a:rPr lang="hu-HU" dirty="0" smtClean="0"/>
              <a:t>Kuratórium átalakítása (jelenleg egy fő alkotja)</a:t>
            </a:r>
          </a:p>
          <a:p>
            <a:pPr lvl="1"/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2017.10.28-29 Geréby Kúria                                    Fogarassy Károly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BBFC-60AB-4DF5-A98B-0E9AE7E621A2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892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éni 3. séma">
      <a:majorFont>
        <a:latin typeface="Gadugi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547</Words>
  <Application>Microsoft Office PowerPoint</Application>
  <PresentationFormat>Diavetítés a képernyőre (4:3 oldalarány)</PresentationFormat>
  <Paragraphs>153</Paragraphs>
  <Slides>12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Office-téma</vt:lpstr>
      <vt:lpstr>VI. Betegtalálkozó</vt:lpstr>
      <vt:lpstr>Köszöntő</vt:lpstr>
      <vt:lpstr>Beszámoló</vt:lpstr>
      <vt:lpstr>Tagságunk alakulása</vt:lpstr>
      <vt:lpstr>Pályázataink</vt:lpstr>
      <vt:lpstr>Arculatváltás</vt:lpstr>
      <vt:lpstr>Rendezvények</vt:lpstr>
      <vt:lpstr>Társadalmi tevékenységünk</vt:lpstr>
      <vt:lpstr>Terveink</vt:lpstr>
      <vt:lpstr>Program</vt:lpstr>
      <vt:lpstr>Szakmai előadások</vt:lpstr>
      <vt:lpstr>Köszönöm a figyelmet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VI. Betegtalálkozó</dc:title>
  <dc:creator>FOKA</dc:creator>
  <cp:lastModifiedBy>FOKA</cp:lastModifiedBy>
  <cp:revision>19</cp:revision>
  <dcterms:created xsi:type="dcterms:W3CDTF">2017-10-23T10:35:17Z</dcterms:created>
  <dcterms:modified xsi:type="dcterms:W3CDTF">2017-10-28T10:43:57Z</dcterms:modified>
</cp:coreProperties>
</file>